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2472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A44F6-82F6-449D-8FC9-D7D0D3239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9EDF03-F237-4D79-9CC0-5B4D758DC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EDB2FF-6C3D-4721-91C5-5A933597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77C1D-E6B5-479B-A795-3D72814A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756E6D-9783-4E58-BA3D-A08F5686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5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14818-3C4F-4A09-BBBD-F61DB78E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28A05B-41C7-4FEE-8320-93196956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C39B0E-D929-463C-8CCA-E2F7CDE3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18746F-30FF-4CBF-BA46-64FDC67D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4F8C74-D1A8-4D19-8B17-DF56782F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6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1547E0-3E33-4E1F-AE04-7BD36E398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4BFFB1-22DD-4560-B621-9D816AA80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0B3C0-12EA-41FE-B2EA-A94EAF03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3696B-7237-472E-8B51-5A849CDC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32E27C-CFE8-4EA4-A4FD-F299FCF8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90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B9A98-5920-4F75-9E24-0BE80CAD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8EFD3-223E-49D1-B6D9-0D0498A51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F3BEB-0DFB-4E8D-849F-E13220A2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32C63-DA00-4237-9CB3-E0AD8155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8B620-2F0C-4D3C-AAFE-238771C3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869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E0839-73D2-4498-8E77-C55D8F27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D36DD0-BE11-4E31-98AA-61440CB2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B5F01-9F83-4C99-9044-A9DB198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CAC8F4-921D-45C5-BFAD-D9E57C81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B5708-BE0B-4553-86CC-A4CF34D4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23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12727-F3A8-465C-8189-CD111461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D867C-3BC9-49E7-A838-7221FC867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F33954-0426-4302-86A4-EA8A34CF0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5AD2AD-0F7E-405E-A7D4-B076C8AA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82EDF0-6EBE-4BD8-A359-BC695F0B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FF6AC9-EE02-45EA-8DEB-F21E4DE4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55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5CFB7-33F7-4D54-8B38-3DEF3601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26439F-7BCE-440F-A56E-62FD8F729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CBBF7D-F30F-47A5-A3E5-1C508B083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9E2796-A39A-4F4D-90AE-56806C470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36D63A-7C3C-4040-8C8D-993BAB125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1C0706-6836-4804-BA6D-9F58BCE1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152BD9-27FB-4D30-91A9-001928FF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D2DD92-1DDF-4E19-980F-EDC5949D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097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B2E8A-A0CE-41E4-94AA-E1203AE8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DBDF03-56B0-4D4C-B075-9AD0F734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D658C1-BF0E-47B6-952F-295ACE2B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BA18C4-97B2-429F-BFEF-39FD1272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442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35AA23-A665-40A2-A787-554A0BAB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6A5C50-1835-45B7-993B-2C50343D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0D1CF3-77D8-42B2-B49C-E3710227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7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2ACAD-594A-4B7C-9B3B-56AC4FC6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66D16-B5A0-4746-B7B4-2A9B7F5D0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BFC1AD-ABDE-4B21-A1AD-4FBE5ABC1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774009-751C-4C14-85B7-45E6239D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945227-8DCD-439E-B183-733A80C2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22A3F-A7BF-47B7-84CF-0EAF9FD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307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BF790-E06C-4A51-8863-77AEEC40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AE13CC-EFF8-4106-9A14-47895A44D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2FE2C7-844C-41CA-B772-C0241B7EC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D0BAA0-481F-4D2E-91AC-D786103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EA094-4072-44BE-A985-3FBD4A2D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28E776-B033-4351-B7A9-1B0580F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400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37EDFA-F149-4B51-B328-5DFAB322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A3E0A-E2D0-4F7C-B190-E4D876F7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0801D3-E68E-421E-920F-A83B787E0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3C9B-3539-4B2D-8C87-E6E7F2AB9B22}" type="datetimeFigureOut">
              <a:rPr lang="fr-CA" smtClean="0"/>
              <a:t>2020-12-11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BBC9A-9F56-4B30-989D-B77F5142E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B4715C-54C1-4AB4-9A54-1E85CD44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2F62F-6873-4D12-B161-DC4F2D518E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47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EB6E95-9C89-4CFF-A598-F278D0DFB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4CD0F4-EA2A-4E5D-AE73-1112C1CA2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4B406A-26CF-4AA7-93F2-43CC586BB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12" y="1320574"/>
            <a:ext cx="6196391" cy="4127194"/>
          </a:xfrm>
        </p:spPr>
        <p:txBody>
          <a:bodyPr anchor="ctr">
            <a:normAutofit/>
          </a:bodyPr>
          <a:lstStyle/>
          <a:p>
            <a:r>
              <a:rPr lang="fr-CA" sz="5200" dirty="0">
                <a:solidFill>
                  <a:schemeClr val="tx2"/>
                </a:solidFill>
              </a:rPr>
              <a:t>Comment faire une fourchette en bois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4ED265-7C32-4236-9BDD-6151174A0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2488" y="1200627"/>
            <a:ext cx="3122763" cy="4456747"/>
          </a:xfrm>
        </p:spPr>
        <p:txBody>
          <a:bodyPr anchor="ctr">
            <a:normAutofit/>
          </a:bodyPr>
          <a:lstStyle/>
          <a:p>
            <a:pPr algn="l"/>
            <a:r>
              <a:rPr lang="fr-CA" dirty="0">
                <a:solidFill>
                  <a:schemeClr val="tx2"/>
                </a:solidFill>
              </a:rPr>
              <a:t>Par Charlotte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EDC8FC-C3D1-4FE4-8E66-29767478D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638344-E7F0-4958-8208-ADCB82256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4E1970FB-4D97-4834-84EC-E48B27CC1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CEA7D5D6-1774-4826-A365-56CA591C9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C9CE5CDD-EDFB-416F-889C-A7DB46A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7">
            <a:extLst>
              <a:ext uri="{FF2B5EF4-FFF2-40B4-BE49-F238E27FC236}">
                <a16:creationId xmlns:a16="http://schemas.microsoft.com/office/drawing/2014/main" id="{1BC136B2-4D8D-4561-95D5-56167F41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114799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B060E-7597-4B31-9EBE-16DBC974C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7A35E4-8449-4A65-9CFF-F87916203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774B36-1747-45AE-82C4-C5BA90C5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22F94E-D4FB-4369-A3EE-7D82330BA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29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6FC714-2B12-41B0-964A-12C57AD82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r="18661"/>
          <a:stretch/>
        </p:blipFill>
        <p:spPr>
          <a:xfrm rot="5400000">
            <a:off x="4680702" y="-642103"/>
            <a:ext cx="6875819" cy="816002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2A5031-E291-4C9C-BCD5-80F0DA23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76" y="2421858"/>
            <a:ext cx="4524916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Étape 1 :Faire la forme de base </a:t>
            </a:r>
          </a:p>
        </p:txBody>
      </p:sp>
    </p:spTree>
    <p:extLst>
      <p:ext uri="{BB962C8B-B14F-4D97-AF65-F5344CB8AC3E}">
        <p14:creationId xmlns:p14="http://schemas.microsoft.com/office/powerpoint/2010/main" val="153474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BE354BA5-DFBE-47D8-97A9-12FA7D50F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r="24788"/>
          <a:stretch/>
        </p:blipFill>
        <p:spPr>
          <a:xfrm rot="5400000">
            <a:off x="4680702" y="-642103"/>
            <a:ext cx="6875819" cy="8160026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A6476-67D1-47D8-8781-6EA43319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2333625"/>
            <a:ext cx="3745000" cy="2638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Étape 2 : </a:t>
            </a:r>
            <a:r>
              <a:rPr lang="en-US" sz="4000" dirty="0" err="1">
                <a:solidFill>
                  <a:srgbClr val="FFFFFF"/>
                </a:solidFill>
              </a:rPr>
              <a:t>sculpter</a:t>
            </a:r>
            <a:r>
              <a:rPr lang="en-US" sz="4000" dirty="0">
                <a:solidFill>
                  <a:srgbClr val="FFFFFF"/>
                </a:solidFill>
              </a:rPr>
              <a:t> le manche</a:t>
            </a:r>
          </a:p>
        </p:txBody>
      </p:sp>
    </p:spTree>
    <p:extLst>
      <p:ext uri="{BB962C8B-B14F-4D97-AF65-F5344CB8AC3E}">
        <p14:creationId xmlns:p14="http://schemas.microsoft.com/office/powerpoint/2010/main" val="24460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4D6E45-1046-45B6-8B99-D38D963AD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25609"/>
          <a:stretch/>
        </p:blipFill>
        <p:spPr>
          <a:xfrm rot="5400000">
            <a:off x="4680702" y="-642103"/>
            <a:ext cx="6875819" cy="816002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8B970E-44EB-4210-90C9-31FA17D6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1" y="2740822"/>
            <a:ext cx="3804851" cy="1394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Étape 3: aplanir le bout  </a:t>
            </a:r>
          </a:p>
        </p:txBody>
      </p:sp>
    </p:spTree>
    <p:extLst>
      <p:ext uri="{BB962C8B-B14F-4D97-AF65-F5344CB8AC3E}">
        <p14:creationId xmlns:p14="http://schemas.microsoft.com/office/powerpoint/2010/main" val="345232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6F4F8E9-0488-4428-9575-C49FD5A7E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32238"/>
          <a:stretch/>
        </p:blipFill>
        <p:spPr>
          <a:xfrm rot="5400000">
            <a:off x="4680702" y="-642103"/>
            <a:ext cx="6875819" cy="816002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317241-1273-44EB-B9D9-4415F9F9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950387"/>
            <a:ext cx="4029539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Étape 4:Séparer les dents de la fourchette</a:t>
            </a:r>
          </a:p>
        </p:txBody>
      </p:sp>
    </p:spTree>
    <p:extLst>
      <p:ext uri="{BB962C8B-B14F-4D97-AF65-F5344CB8AC3E}">
        <p14:creationId xmlns:p14="http://schemas.microsoft.com/office/powerpoint/2010/main" val="157933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4" name="Image 13" descr="Une image contenant texte, alimentation&#10;&#10;Description générée automatiquement">
            <a:extLst>
              <a:ext uri="{FF2B5EF4-FFF2-40B4-BE49-F238E27FC236}">
                <a16:creationId xmlns:a16="http://schemas.microsoft.com/office/drawing/2014/main" id="{663FA285-CBE5-4341-B915-187AFC30C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r="35788"/>
          <a:stretch/>
        </p:blipFill>
        <p:spPr>
          <a:xfrm rot="5400000">
            <a:off x="904157" y="-919263"/>
            <a:ext cx="4468659" cy="6276975"/>
          </a:xfrm>
          <a:prstGeom prst="rect">
            <a:avLst/>
          </a:prstGeom>
        </p:spPr>
      </p:pic>
      <p:pic>
        <p:nvPicPr>
          <p:cNvPr id="9" name="Espace réservé du contenu 8" descr="Une image contenant texte, alimentation&#10;&#10;Description générée automatiquement">
            <a:extLst>
              <a:ext uri="{FF2B5EF4-FFF2-40B4-BE49-F238E27FC236}">
                <a16:creationId xmlns:a16="http://schemas.microsoft.com/office/drawing/2014/main" id="{04B3C177-44B8-43F0-8950-76E01E5DA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15330"/>
          <a:stretch/>
        </p:blipFill>
        <p:spPr>
          <a:xfrm rot="5400000">
            <a:off x="7057200" y="-665931"/>
            <a:ext cx="4468876" cy="5800726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854180-C12F-4992-A615-7778B90A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905953"/>
            <a:ext cx="9932691" cy="85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Étape 5: Décorer le manche </a:t>
            </a:r>
          </a:p>
        </p:txBody>
      </p:sp>
    </p:spTree>
    <p:extLst>
      <p:ext uri="{BB962C8B-B14F-4D97-AF65-F5344CB8AC3E}">
        <p14:creationId xmlns:p14="http://schemas.microsoft.com/office/powerpoint/2010/main" val="144484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AFC3BB-1F17-48D0-B559-FADB4B77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88" y="1863599"/>
            <a:ext cx="4567686" cy="3220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VOICI DIFFÉRENTS STYLES DE FOURCHETTES</a:t>
            </a:r>
          </a:p>
        </p:txBody>
      </p:sp>
      <p:pic>
        <p:nvPicPr>
          <p:cNvPr id="5" name="Espace réservé du contenu 4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2660E245-34AB-4771-A045-AFF5831C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1"/>
          <a:stretch/>
        </p:blipFill>
        <p:spPr>
          <a:xfrm rot="5400000">
            <a:off x="5659854" y="435663"/>
            <a:ext cx="6796358" cy="59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77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Comment faire une fourchette en bois</vt:lpstr>
      <vt:lpstr> Étape 1 :Faire la forme de base </vt:lpstr>
      <vt:lpstr>Étape 2 : sculpter le manche</vt:lpstr>
      <vt:lpstr>Étape 3: aplanir le bout  </vt:lpstr>
      <vt:lpstr>Étape 4:Séparer les dents de la fourchette</vt:lpstr>
      <vt:lpstr>Étape 5: Décorer le manche </vt:lpstr>
      <vt:lpstr>VOICI DIFFÉRENTS STYLES DE FOURCHETTES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faire une fourchette en bois</dc:title>
  <dc:creator>Sophie Lebeau</dc:creator>
  <cp:lastModifiedBy>Sophie Lebeau</cp:lastModifiedBy>
  <cp:revision>4</cp:revision>
  <dcterms:created xsi:type="dcterms:W3CDTF">2020-12-11T23:32:24Z</dcterms:created>
  <dcterms:modified xsi:type="dcterms:W3CDTF">2020-12-11T23:47:37Z</dcterms:modified>
</cp:coreProperties>
</file>